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7" r:id="rId3"/>
    <p:sldId id="265" r:id="rId4"/>
    <p:sldId id="266" r:id="rId5"/>
    <p:sldId id="267" r:id="rId6"/>
    <p:sldId id="271" r:id="rId7"/>
    <p:sldId id="268" r:id="rId8"/>
    <p:sldId id="270" r:id="rId9"/>
    <p:sldId id="269" r:id="rId10"/>
    <p:sldId id="272" r:id="rId11"/>
    <p:sldId id="273" r:id="rId12"/>
    <p:sldId id="274" r:id="rId13"/>
    <p:sldId id="275" r:id="rId14"/>
    <p:sldId id="276" r:id="rId15"/>
    <p:sldId id="277" r:id="rId16"/>
    <p:sldId id="259" r:id="rId17"/>
    <p:sldId id="260" r:id="rId18"/>
    <p:sldId id="261" r:id="rId19"/>
    <p:sldId id="262" r:id="rId20"/>
    <p:sldId id="263" r:id="rId21"/>
    <p:sldId id="264" r:id="rId22"/>
    <p:sldId id="278" r:id="rId23"/>
    <p:sldId id="279" r:id="rId24"/>
    <p:sldId id="280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537" autoAdjust="0"/>
    <p:restoredTop sz="94660"/>
  </p:normalViewPr>
  <p:slideViewPr>
    <p:cSldViewPr snapToGrid="0" showGuides="1">
      <p:cViewPr>
        <p:scale>
          <a:sx n="72" d="100"/>
          <a:sy n="72" d="100"/>
        </p:scale>
        <p:origin x="-891" y="411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DF2143-AEC6-4DFE-A9BF-1E7DA0EFE1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C6799FE-D111-46B7-AB20-87602064F1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495524E-7059-44EB-AE8A-B03D2C8AEF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3CAC5-FE52-4B95-8426-67A77599BF2A}" type="datetimeFigureOut">
              <a:rPr lang="ko-KR" altLang="en-US" smtClean="0"/>
              <a:t>2020-08-20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B92DB17-0A5B-4592-B365-507AE9412D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0B03E35-F793-42C2-8B8A-4EB0A9790E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0A774F-79EF-4B67-84EC-3A7DA6D7AC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37400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9E12E5-3B5A-4877-8557-21A911A3F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699DE4D-AAFF-4490-B404-7FC030503A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9E4B5B7-B140-43A7-B305-B0CBCC5B55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3CAC5-FE52-4B95-8426-67A77599BF2A}" type="datetimeFigureOut">
              <a:rPr lang="ko-KR" altLang="en-US" smtClean="0"/>
              <a:t>2020-08-20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49A6753-241C-423D-A8B8-CF08F00F94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03072E1-F677-4CBE-85DD-698A4A8D0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0A774F-79EF-4B67-84EC-3A7DA6D7AC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79037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EDE8D9F-D512-4208-BEA6-9E138AFCCE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132EFA5-2232-4005-B339-6247F6F38B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E9FEDAC-906C-40D8-95A4-0CD6568D9E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3CAC5-FE52-4B95-8426-67A77599BF2A}" type="datetimeFigureOut">
              <a:rPr lang="ko-KR" altLang="en-US" smtClean="0"/>
              <a:t>2020-08-20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0086DB6-D4BE-41EA-B55C-3D30FF4642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EC26CE8-A5A8-49C9-9508-D1F9AAA0A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0A774F-79EF-4B67-84EC-3A7DA6D7AC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66745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A0F407-BC5F-4B05-8F6B-165393F9D6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F4A3B4D-E0B4-4B8B-B3A8-DF20451458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AC51A6B-3972-4868-9B6E-92F2E2A06E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3CAC5-FE52-4B95-8426-67A77599BF2A}" type="datetimeFigureOut">
              <a:rPr lang="ko-KR" altLang="en-US" smtClean="0"/>
              <a:t>2020-08-20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CEE3C66-F631-49E8-B723-F96891681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C7EE15E-53FF-4152-8965-211A146AE1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0A774F-79EF-4B67-84EC-3A7DA6D7AC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53668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045F1C-BE64-464D-B934-789860F720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17C46DF-BA8D-4369-8A2E-32D09BA49B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F50580D-8754-4FC0-A4E9-20E1FE9648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3CAC5-FE52-4B95-8426-67A77599BF2A}" type="datetimeFigureOut">
              <a:rPr lang="ko-KR" altLang="en-US" smtClean="0"/>
              <a:t>2020-08-20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0861BE2-6B7E-4553-BCE8-840DD75C7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EFCF694-0884-4282-88E1-BAF23A6FB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0A774F-79EF-4B67-84EC-3A7DA6D7AC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64223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BC7E4D-431A-4D5D-A0EB-B1B040046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557E016-6EA8-41D9-97AB-B657E807F4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B207A13-B7B1-4862-AD40-264987E8CA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6F3297D-3E5A-4E5D-A2F1-9CA8C2DFC5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3CAC5-FE52-4B95-8426-67A77599BF2A}" type="datetimeFigureOut">
              <a:rPr lang="ko-KR" altLang="en-US" smtClean="0"/>
              <a:t>2020-08-20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E7BC95A-3A20-45A8-BC64-4382686ABE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C962B61-93B3-4222-9C81-28406FF781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0A774F-79EF-4B67-84EC-3A7DA6D7AC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15370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8FF653-4630-499E-9102-D6D57D7B79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FDF4E29-5630-474B-A7FE-52F97AE658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004E5E2-AD7E-40DE-A46C-56ADF87155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655C70A-B429-49EA-8E80-86024B9B1B1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F361F7B-34FB-42E2-B06D-C67050F7DB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85A1745-34C6-4F14-AD30-89A54B3356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3CAC5-FE52-4B95-8426-67A77599BF2A}" type="datetimeFigureOut">
              <a:rPr lang="ko-KR" altLang="en-US" smtClean="0"/>
              <a:t>2020-08-20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CFB4EDD-0157-4B44-B375-877BD63927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5E736B8-E9C8-4C49-BC6D-1F412512F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0A774F-79EF-4B67-84EC-3A7DA6D7AC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03327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14E599-167B-4D0A-943C-D304D3A31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DFFD95D-C4DB-4809-92A6-1DA6E3174F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3CAC5-FE52-4B95-8426-67A77599BF2A}" type="datetimeFigureOut">
              <a:rPr lang="ko-KR" altLang="en-US" smtClean="0"/>
              <a:t>2020-08-20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BFEC001-D438-40B4-B5A9-B6110685CB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AF0E797-546B-4209-B7A4-FA2C2F2F3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0A774F-79EF-4B67-84EC-3A7DA6D7AC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70877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1FF51EF-0DDD-45C1-86AF-7671013E7F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3CAC5-FE52-4B95-8426-67A77599BF2A}" type="datetimeFigureOut">
              <a:rPr lang="ko-KR" altLang="en-US" smtClean="0"/>
              <a:t>2020-08-20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CD752ED-B474-4765-A467-AA28BAFA3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CCCEB5C-DDB2-44A9-A5B0-CFCAF0AB1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0A774F-79EF-4B67-84EC-3A7DA6D7AC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2427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201031-FA85-4A52-83B1-030C14651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8B7A32A-E863-4614-9EA8-99174D7ABA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9C5D541-9D8D-4B31-B777-E111853ABA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5F3438D-25C3-43EA-9C28-85F4E43617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3CAC5-FE52-4B95-8426-67A77599BF2A}" type="datetimeFigureOut">
              <a:rPr lang="ko-KR" altLang="en-US" smtClean="0"/>
              <a:t>2020-08-20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B3A68B5-A036-4044-B480-2991428EF0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B9DB71A-465F-43D8-8FA7-0E8A7A61A3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0A774F-79EF-4B67-84EC-3A7DA6D7AC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44885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1C1762-BDCF-4BFE-93CD-F6F9BBDDB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28D39D4-75F7-416F-8F77-CD664E24D6F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99EBA9B-E11F-41BC-B4FC-D806283B2E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6323A53-B50E-4418-86D1-8C6934ED7F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3CAC5-FE52-4B95-8426-67A77599BF2A}" type="datetimeFigureOut">
              <a:rPr lang="ko-KR" altLang="en-US" smtClean="0"/>
              <a:t>2020-08-20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C51EC2A-037A-439A-A29F-559B6A6846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C4407A1-C57F-4973-AE05-61D4B87B7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0A774F-79EF-4B67-84EC-3A7DA6D7AC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20461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1AE304E-9E4D-46A8-A1C2-9A2A4B5008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B30EF17-3C3E-48E5-948D-0AC4287C05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4A2DC11-D5F2-4126-93DE-0C1D6FCDCE4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93CAC5-FE52-4B95-8426-67A77599BF2A}" type="datetimeFigureOut">
              <a:rPr lang="ko-KR" altLang="en-US" smtClean="0"/>
              <a:t>2020-08-20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92BF68A-A16B-451B-8482-BC88763F37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B2EB0C9-0C0B-4D6F-8D64-77F5425726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0A774F-79EF-4B67-84EC-3A7DA6D7AC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65113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mp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mp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mp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mp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mp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mp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mp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mp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mp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mp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mp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mp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mp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mp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mp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mp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mp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mp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mp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mp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mp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mp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mp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mp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mp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mp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mp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mp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mp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mp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 descr="스크린샷, 컴퓨터이(가) 표시된 사진&#10;&#10;자동 생성된 설명">
            <a:extLst>
              <a:ext uri="{FF2B5EF4-FFF2-40B4-BE49-F238E27FC236}">
                <a16:creationId xmlns:a16="http://schemas.microsoft.com/office/drawing/2014/main" id="{C20923AB-E5CC-4BDF-8A75-4ACCB19D5C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904"/>
            <a:ext cx="12192000" cy="6536192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F7DC0FFC-FCB4-435E-8954-366C8650BA19}"/>
              </a:ext>
            </a:extLst>
          </p:cNvPr>
          <p:cNvSpPr/>
          <p:nvPr/>
        </p:nvSpPr>
        <p:spPr>
          <a:xfrm>
            <a:off x="2702560" y="3810000"/>
            <a:ext cx="1336040" cy="110236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0E24357-43B2-42E6-84E8-7CD7AE8DDB32}"/>
              </a:ext>
            </a:extLst>
          </p:cNvPr>
          <p:cNvSpPr/>
          <p:nvPr/>
        </p:nvSpPr>
        <p:spPr>
          <a:xfrm>
            <a:off x="2092960" y="5628640"/>
            <a:ext cx="833120" cy="21844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70606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6AAE088C-C84C-46ED-A7B3-E660033090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9470"/>
            <a:ext cx="12192000" cy="6559059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76F4A616-2986-4F34-948B-8B820D8CA4C1}"/>
              </a:ext>
            </a:extLst>
          </p:cNvPr>
          <p:cNvSpPr/>
          <p:nvPr/>
        </p:nvSpPr>
        <p:spPr>
          <a:xfrm>
            <a:off x="3637280" y="1437640"/>
            <a:ext cx="955040" cy="20828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C754294-25F6-4C22-88D6-D2CB78D934CD}"/>
              </a:ext>
            </a:extLst>
          </p:cNvPr>
          <p:cNvSpPr/>
          <p:nvPr/>
        </p:nvSpPr>
        <p:spPr>
          <a:xfrm>
            <a:off x="3220720" y="2407920"/>
            <a:ext cx="7599680" cy="377444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356CC36-7D21-4F08-A664-A34B3E1D9C8E}"/>
              </a:ext>
            </a:extLst>
          </p:cNvPr>
          <p:cNvSpPr/>
          <p:nvPr/>
        </p:nvSpPr>
        <p:spPr>
          <a:xfrm>
            <a:off x="2306320" y="1174554"/>
            <a:ext cx="309880" cy="263085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9786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, 컴퓨터이(가) 표시된 사진&#10;&#10;자동 생성된 설명">
            <a:extLst>
              <a:ext uri="{FF2B5EF4-FFF2-40B4-BE49-F238E27FC236}">
                <a16:creationId xmlns:a16="http://schemas.microsoft.com/office/drawing/2014/main" id="{4B341675-5F1B-4975-A1E1-4643D7212B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8526"/>
            <a:ext cx="12192000" cy="6520948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5188C61C-B5AC-4EF4-8E27-65898F17EA77}"/>
              </a:ext>
            </a:extLst>
          </p:cNvPr>
          <p:cNvSpPr/>
          <p:nvPr/>
        </p:nvSpPr>
        <p:spPr>
          <a:xfrm>
            <a:off x="4058920" y="4378960"/>
            <a:ext cx="3962400" cy="27940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70B0208-78B3-4791-BFB8-EB96DBF8DD1F}"/>
              </a:ext>
            </a:extLst>
          </p:cNvPr>
          <p:cNvSpPr/>
          <p:nvPr/>
        </p:nvSpPr>
        <p:spPr>
          <a:xfrm>
            <a:off x="7548880" y="4881880"/>
            <a:ext cx="284480" cy="22860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35723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2C751BD5-E890-4992-AABD-0CE050EF76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9959"/>
            <a:ext cx="12192000" cy="6498081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CA10FBD9-F374-41F2-8FE1-E45FCDFE68DF}"/>
              </a:ext>
            </a:extLst>
          </p:cNvPr>
          <p:cNvSpPr/>
          <p:nvPr/>
        </p:nvSpPr>
        <p:spPr>
          <a:xfrm>
            <a:off x="447040" y="2235200"/>
            <a:ext cx="1310640" cy="132588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81397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EE620522-3BB9-402F-98C6-65408603FC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7092"/>
            <a:ext cx="12192000" cy="6543815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4651C891-7289-4CAA-B956-9AA95D3EE70E}"/>
              </a:ext>
            </a:extLst>
          </p:cNvPr>
          <p:cNvSpPr/>
          <p:nvPr/>
        </p:nvSpPr>
        <p:spPr>
          <a:xfrm>
            <a:off x="1219200" y="1259840"/>
            <a:ext cx="9753600" cy="540004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77548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DCEB35FD-EC8A-43BF-8C60-C0563CBA0E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8526"/>
            <a:ext cx="12192000" cy="6520948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E61659F5-33F8-4B57-9BCD-2C3CF1B719CF}"/>
              </a:ext>
            </a:extLst>
          </p:cNvPr>
          <p:cNvSpPr/>
          <p:nvPr/>
        </p:nvSpPr>
        <p:spPr>
          <a:xfrm>
            <a:off x="1219200" y="1259840"/>
            <a:ext cx="9753600" cy="540004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89139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C43212C-888B-4B43-9FE9-64BB4CD30F3A}"/>
              </a:ext>
            </a:extLst>
          </p:cNvPr>
          <p:cNvSpPr txBox="1"/>
          <p:nvPr/>
        </p:nvSpPr>
        <p:spPr>
          <a:xfrm>
            <a:off x="3048000" y="3105835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DX시인과나" panose="02020600000000000000" pitchFamily="18" charset="-127"/>
                <a:ea typeface="DX시인과나" panose="02020600000000000000" pitchFamily="18" charset="-127"/>
              </a:rPr>
              <a:t>﻿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DX시인과나" panose="02020600000000000000" pitchFamily="18" charset="-127"/>
                <a:ea typeface="DX시인과나" panose="02020600000000000000" pitchFamily="18" charset="-127"/>
              </a:rPr>
              <a:t>PROPERTY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DX시인과나" panose="02020600000000000000" pitchFamily="18" charset="-127"/>
                <a:ea typeface="DX시인과나" panose="02020600000000000000" pitchFamily="18" charset="-127"/>
              </a:rPr>
              <a:t>나 내부에서 읽히는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DX시인과나" panose="02020600000000000000" pitchFamily="18" charset="-127"/>
                <a:ea typeface="DX시인과나" panose="02020600000000000000" pitchFamily="18" charset="-127"/>
              </a:rPr>
              <a:t>FUFCTION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DX시인과나" panose="02020600000000000000" pitchFamily="18" charset="-127"/>
                <a:ea typeface="DX시인과나" panose="02020600000000000000" pitchFamily="18" charset="-127"/>
              </a:rPr>
              <a:t>명 등이 달라질 수 있으니 유의한다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01560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스크린샷, 컴퓨터이(가) 표시된 사진&#10;&#10;자동 생성된 설명">
            <a:extLst>
              <a:ext uri="{FF2B5EF4-FFF2-40B4-BE49-F238E27FC236}">
                <a16:creationId xmlns:a16="http://schemas.microsoft.com/office/drawing/2014/main" id="{69DE990E-6CBC-4D4B-BEE1-CD2B5A5AA0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7564"/>
            <a:ext cx="12192000" cy="6562871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EA4C1EA9-B450-459D-A9E1-699E3AF233F1}"/>
              </a:ext>
            </a:extLst>
          </p:cNvPr>
          <p:cNvSpPr/>
          <p:nvPr/>
        </p:nvSpPr>
        <p:spPr>
          <a:xfrm>
            <a:off x="3200400" y="2682240"/>
            <a:ext cx="2529840" cy="58420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32289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스크린샷, 컴퓨터, 노트북이(가) 표시된 사진&#10;&#10;자동 생성된 설명">
            <a:extLst>
              <a:ext uri="{FF2B5EF4-FFF2-40B4-BE49-F238E27FC236}">
                <a16:creationId xmlns:a16="http://schemas.microsoft.com/office/drawing/2014/main" id="{DD03C0FF-E41C-41C7-B58A-A837265389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6620"/>
            <a:ext cx="12192000" cy="6524759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27785815-D079-4CCC-89B2-BA45670AE745}"/>
              </a:ext>
            </a:extLst>
          </p:cNvPr>
          <p:cNvSpPr/>
          <p:nvPr/>
        </p:nvSpPr>
        <p:spPr>
          <a:xfrm>
            <a:off x="5217160" y="2773680"/>
            <a:ext cx="726440" cy="13716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1BEA3F1-73A4-44E6-AEAF-0E78F6D935D5}"/>
              </a:ext>
            </a:extLst>
          </p:cNvPr>
          <p:cNvSpPr/>
          <p:nvPr/>
        </p:nvSpPr>
        <p:spPr>
          <a:xfrm>
            <a:off x="9540240" y="3840480"/>
            <a:ext cx="1935480" cy="18796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40587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스크린샷, 컴퓨터, 노트북이(가) 표시된 사진&#10;&#10;자동 생성된 설명">
            <a:extLst>
              <a:ext uri="{FF2B5EF4-FFF2-40B4-BE49-F238E27FC236}">
                <a16:creationId xmlns:a16="http://schemas.microsoft.com/office/drawing/2014/main" id="{B8159089-F5C3-46FA-B0F3-B7874EEF2F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5187"/>
            <a:ext cx="12192000" cy="6547626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05C78590-1C7C-4F51-A801-90A27878C277}"/>
              </a:ext>
            </a:extLst>
          </p:cNvPr>
          <p:cNvSpPr/>
          <p:nvPr/>
        </p:nvSpPr>
        <p:spPr>
          <a:xfrm>
            <a:off x="5212080" y="2743200"/>
            <a:ext cx="2265680" cy="20320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1115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 descr="스크린샷, 컴퓨터, 노트북, 책상이(가) 표시된 사진&#10;&#10;자동 생성된 설명">
            <a:extLst>
              <a:ext uri="{FF2B5EF4-FFF2-40B4-BE49-F238E27FC236}">
                <a16:creationId xmlns:a16="http://schemas.microsoft.com/office/drawing/2014/main" id="{0EB5737C-2A3D-4E28-B13D-90EE350C9C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904"/>
            <a:ext cx="12192000" cy="6536192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1ACBB942-F70A-48DC-8FDD-2134F0FC0DC3}"/>
              </a:ext>
            </a:extLst>
          </p:cNvPr>
          <p:cNvSpPr/>
          <p:nvPr/>
        </p:nvSpPr>
        <p:spPr>
          <a:xfrm>
            <a:off x="9484360" y="4328160"/>
            <a:ext cx="2250440" cy="21844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5BD0288-1D6A-472E-A433-F19E32D15ADB}"/>
              </a:ext>
            </a:extLst>
          </p:cNvPr>
          <p:cNvSpPr/>
          <p:nvPr/>
        </p:nvSpPr>
        <p:spPr>
          <a:xfrm>
            <a:off x="6741160" y="4394200"/>
            <a:ext cx="2707640" cy="96520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37312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그림 40" descr="스크린샷이(가) 표시된 사진&#10;&#10;자동 생성된 설명">
            <a:extLst>
              <a:ext uri="{FF2B5EF4-FFF2-40B4-BE49-F238E27FC236}">
                <a16:creationId xmlns:a16="http://schemas.microsoft.com/office/drawing/2014/main" id="{3D6BCFBD-BC2B-4027-8A17-BAFC2D4DE1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998"/>
            <a:ext cx="12192000" cy="6540004"/>
          </a:xfrm>
          <a:prstGeom prst="rect">
            <a:avLst/>
          </a:prstGeom>
        </p:spPr>
      </p:pic>
      <p:sp>
        <p:nvSpPr>
          <p:cNvPr id="43" name="직사각형 42">
            <a:extLst>
              <a:ext uri="{FF2B5EF4-FFF2-40B4-BE49-F238E27FC236}">
                <a16:creationId xmlns:a16="http://schemas.microsoft.com/office/drawing/2014/main" id="{E7E1F35D-DBCA-4B02-A5BF-543EC60D8B29}"/>
              </a:ext>
            </a:extLst>
          </p:cNvPr>
          <p:cNvSpPr/>
          <p:nvPr/>
        </p:nvSpPr>
        <p:spPr>
          <a:xfrm>
            <a:off x="2092960" y="5628640"/>
            <a:ext cx="833120" cy="21844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1567E4D5-019F-4858-BB83-0DA3115EE679}"/>
              </a:ext>
            </a:extLst>
          </p:cNvPr>
          <p:cNvSpPr/>
          <p:nvPr/>
        </p:nvSpPr>
        <p:spPr>
          <a:xfrm>
            <a:off x="3632200" y="2763520"/>
            <a:ext cx="4089400" cy="20828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3876CA0B-9A03-4233-88DF-D8310FAF3E7F}"/>
              </a:ext>
            </a:extLst>
          </p:cNvPr>
          <p:cNvSpPr/>
          <p:nvPr/>
        </p:nvSpPr>
        <p:spPr>
          <a:xfrm>
            <a:off x="3632200" y="3324860"/>
            <a:ext cx="4089400" cy="20828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0CF1DECC-5948-469D-A636-D542F781F81D}"/>
              </a:ext>
            </a:extLst>
          </p:cNvPr>
          <p:cNvSpPr/>
          <p:nvPr/>
        </p:nvSpPr>
        <p:spPr>
          <a:xfrm>
            <a:off x="3632200" y="3699510"/>
            <a:ext cx="4089400" cy="20828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C9571397-D849-4AC0-B20C-9281BB5B21CA}"/>
              </a:ext>
            </a:extLst>
          </p:cNvPr>
          <p:cNvSpPr/>
          <p:nvPr/>
        </p:nvSpPr>
        <p:spPr>
          <a:xfrm>
            <a:off x="3632200" y="4074160"/>
            <a:ext cx="4089400" cy="20828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79771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 descr="스크린샷, 컴퓨터, 노트북이(가) 표시된 사진&#10;&#10;자동 생성된 설명">
            <a:extLst>
              <a:ext uri="{FF2B5EF4-FFF2-40B4-BE49-F238E27FC236}">
                <a16:creationId xmlns:a16="http://schemas.microsoft.com/office/drawing/2014/main" id="{9F35E6DA-3967-46BF-BC83-D46144E080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2809"/>
            <a:ext cx="12192000" cy="6532382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3411585D-74D8-40C3-B797-CEB48BA792CB}"/>
              </a:ext>
            </a:extLst>
          </p:cNvPr>
          <p:cNvSpPr/>
          <p:nvPr/>
        </p:nvSpPr>
        <p:spPr>
          <a:xfrm>
            <a:off x="5217160" y="2758440"/>
            <a:ext cx="1524000" cy="13716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D79D8E4-8C44-4A80-9652-2E32C99237AB}"/>
              </a:ext>
            </a:extLst>
          </p:cNvPr>
          <p:cNvSpPr/>
          <p:nvPr/>
        </p:nvSpPr>
        <p:spPr>
          <a:xfrm>
            <a:off x="9525000" y="4516120"/>
            <a:ext cx="1950720" cy="21336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31634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스크린샷, 컴퓨터, 노트북이(가) 표시된 사진&#10;&#10;자동 생성된 설명">
            <a:extLst>
              <a:ext uri="{FF2B5EF4-FFF2-40B4-BE49-F238E27FC236}">
                <a16:creationId xmlns:a16="http://schemas.microsoft.com/office/drawing/2014/main" id="{4904C896-51D9-435E-9FED-EEEF78F0DF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904"/>
            <a:ext cx="12192000" cy="6536192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ADD679AB-A782-45E8-938F-EF4C90B8E82B}"/>
              </a:ext>
            </a:extLst>
          </p:cNvPr>
          <p:cNvSpPr/>
          <p:nvPr/>
        </p:nvSpPr>
        <p:spPr>
          <a:xfrm>
            <a:off x="9514840" y="3378200"/>
            <a:ext cx="2225040" cy="22860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85643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스크린샷, 컴퓨터, 노트북이(가) 표시된 사진&#10;&#10;자동 생성된 설명">
            <a:extLst>
              <a:ext uri="{FF2B5EF4-FFF2-40B4-BE49-F238E27FC236}">
                <a16:creationId xmlns:a16="http://schemas.microsoft.com/office/drawing/2014/main" id="{B02266AB-23E8-4027-866B-26BBB4249B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998"/>
            <a:ext cx="12192000" cy="6540004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A7DC6D35-7765-4C20-92E5-AD2200E12499}"/>
              </a:ext>
            </a:extLst>
          </p:cNvPr>
          <p:cNvSpPr/>
          <p:nvPr/>
        </p:nvSpPr>
        <p:spPr>
          <a:xfrm>
            <a:off x="9519920" y="3479800"/>
            <a:ext cx="1955800" cy="18288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08552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, 실내, 컴퓨터, 노트북이(가) 표시된 사진&#10;&#10;자동 생성된 설명">
            <a:extLst>
              <a:ext uri="{FF2B5EF4-FFF2-40B4-BE49-F238E27FC236}">
                <a16:creationId xmlns:a16="http://schemas.microsoft.com/office/drawing/2014/main" id="{DCB9AEB4-3F99-49C9-9F90-35A8ED6272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1698"/>
            <a:ext cx="12192000" cy="657460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E536795D-914A-4C7C-9DFE-F2DF1438245E}"/>
              </a:ext>
            </a:extLst>
          </p:cNvPr>
          <p:cNvSpPr/>
          <p:nvPr/>
        </p:nvSpPr>
        <p:spPr>
          <a:xfrm>
            <a:off x="2672080" y="5862320"/>
            <a:ext cx="9194800" cy="2997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25358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, 컴퓨터이(가) 표시된 사진&#10;&#10;자동 생성된 설명">
            <a:extLst>
              <a:ext uri="{FF2B5EF4-FFF2-40B4-BE49-F238E27FC236}">
                <a16:creationId xmlns:a16="http://schemas.microsoft.com/office/drawing/2014/main" id="{FB0E9FFE-B065-422F-91B1-2A8A8419C6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5659"/>
            <a:ext cx="12192000" cy="6566682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3AA340BB-7903-4B6C-8B1F-2C5981BE0BAF}"/>
              </a:ext>
            </a:extLst>
          </p:cNvPr>
          <p:cNvSpPr/>
          <p:nvPr/>
        </p:nvSpPr>
        <p:spPr>
          <a:xfrm>
            <a:off x="3190240" y="2677160"/>
            <a:ext cx="2529840" cy="108204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31393EF-33DE-4960-BCC9-B2B207C5512F}"/>
              </a:ext>
            </a:extLst>
          </p:cNvPr>
          <p:cNvSpPr/>
          <p:nvPr/>
        </p:nvSpPr>
        <p:spPr>
          <a:xfrm>
            <a:off x="3022600" y="2346960"/>
            <a:ext cx="1209040" cy="13208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24681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스크린샷, 컴퓨터, 노트북, 책상이(가) 표시된 사진&#10;&#10;자동 생성된 설명">
            <a:extLst>
              <a:ext uri="{FF2B5EF4-FFF2-40B4-BE49-F238E27FC236}">
                <a16:creationId xmlns:a16="http://schemas.microsoft.com/office/drawing/2014/main" id="{858C509A-F5EA-429F-A534-A0BF9340B8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904"/>
            <a:ext cx="12192000" cy="6536192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3A89B9A5-8E4C-4C99-A63D-D4D37499A7E5}"/>
              </a:ext>
            </a:extLst>
          </p:cNvPr>
          <p:cNvSpPr/>
          <p:nvPr/>
        </p:nvSpPr>
        <p:spPr>
          <a:xfrm>
            <a:off x="9514840" y="3429000"/>
            <a:ext cx="2209800" cy="18796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53500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스크린샷, 컴퓨터, 노트북, 책상이(가) 표시된 사진&#10;&#10;자동 생성된 설명">
            <a:extLst>
              <a:ext uri="{FF2B5EF4-FFF2-40B4-BE49-F238E27FC236}">
                <a16:creationId xmlns:a16="http://schemas.microsoft.com/office/drawing/2014/main" id="{C6BBE0E3-E314-4FA4-A4DC-4DEF8C919B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904"/>
            <a:ext cx="12192000" cy="6536192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2E12A849-AA5D-436D-865F-842E5623F772}"/>
              </a:ext>
            </a:extLst>
          </p:cNvPr>
          <p:cNvSpPr/>
          <p:nvPr/>
        </p:nvSpPr>
        <p:spPr>
          <a:xfrm>
            <a:off x="9509760" y="3474720"/>
            <a:ext cx="2209800" cy="18796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32105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스크린샷, 컴퓨터이(가) 표시된 사진&#10;&#10;자동 생성된 설명">
            <a:extLst>
              <a:ext uri="{FF2B5EF4-FFF2-40B4-BE49-F238E27FC236}">
                <a16:creationId xmlns:a16="http://schemas.microsoft.com/office/drawing/2014/main" id="{B5290451-689F-42B7-9AA3-7266148E44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5504"/>
            <a:ext cx="12192000" cy="6536192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2EBA351D-A203-4FBB-A9E3-51DC7C01D1FF}"/>
              </a:ext>
            </a:extLst>
          </p:cNvPr>
          <p:cNvSpPr/>
          <p:nvPr/>
        </p:nvSpPr>
        <p:spPr>
          <a:xfrm>
            <a:off x="4815840" y="4109720"/>
            <a:ext cx="1005840" cy="17780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82148BE-7CA4-4CF0-925E-FCE2DD874F01}"/>
              </a:ext>
            </a:extLst>
          </p:cNvPr>
          <p:cNvSpPr/>
          <p:nvPr/>
        </p:nvSpPr>
        <p:spPr>
          <a:xfrm>
            <a:off x="5410200" y="3251200"/>
            <a:ext cx="685800" cy="17780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86278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스크린샷, 컴퓨터이(가) 표시된 사진&#10;&#10;자동 생성된 설명">
            <a:extLst>
              <a:ext uri="{FF2B5EF4-FFF2-40B4-BE49-F238E27FC236}">
                <a16:creationId xmlns:a16="http://schemas.microsoft.com/office/drawing/2014/main" id="{EF81E675-30A0-46E5-9BB9-915CB5A9BC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904"/>
            <a:ext cx="12192000" cy="6536192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7C0D047-4140-4824-AB1E-899B3DE21DF9}"/>
              </a:ext>
            </a:extLst>
          </p:cNvPr>
          <p:cNvSpPr/>
          <p:nvPr/>
        </p:nvSpPr>
        <p:spPr>
          <a:xfrm>
            <a:off x="3403600" y="2712720"/>
            <a:ext cx="3642360" cy="85344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35830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, 컴퓨터이(가) 표시된 사진&#10;&#10;자동 생성된 설명">
            <a:extLst>
              <a:ext uri="{FF2B5EF4-FFF2-40B4-BE49-F238E27FC236}">
                <a16:creationId xmlns:a16="http://schemas.microsoft.com/office/drawing/2014/main" id="{A8D61A0D-E8A8-493E-8072-394C56D354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8561"/>
            <a:ext cx="12192000" cy="6360878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36FAB3FF-38BE-41D6-93A8-4C3580005559}"/>
              </a:ext>
            </a:extLst>
          </p:cNvPr>
          <p:cNvSpPr/>
          <p:nvPr/>
        </p:nvSpPr>
        <p:spPr>
          <a:xfrm>
            <a:off x="4236720" y="3799840"/>
            <a:ext cx="5273040" cy="4521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69409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DFD3FDEB-8488-424F-B7EA-6CA6FF1CCF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8185"/>
            <a:ext cx="12192000" cy="5981629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E1F427A5-338F-48CD-9286-3D67713D0C04}"/>
              </a:ext>
            </a:extLst>
          </p:cNvPr>
          <p:cNvSpPr/>
          <p:nvPr/>
        </p:nvSpPr>
        <p:spPr>
          <a:xfrm>
            <a:off x="2936240" y="3708400"/>
            <a:ext cx="3886200" cy="21336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1D7A40A-2E66-4095-AD47-D8A2D0C36802}"/>
              </a:ext>
            </a:extLst>
          </p:cNvPr>
          <p:cNvSpPr/>
          <p:nvPr/>
        </p:nvSpPr>
        <p:spPr>
          <a:xfrm>
            <a:off x="2936240" y="4013200"/>
            <a:ext cx="2301240" cy="25400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5C88B9C-6B02-4201-9D2D-CDFA0AC7786E}"/>
              </a:ext>
            </a:extLst>
          </p:cNvPr>
          <p:cNvSpPr/>
          <p:nvPr/>
        </p:nvSpPr>
        <p:spPr>
          <a:xfrm>
            <a:off x="5262880" y="4030980"/>
            <a:ext cx="756920" cy="236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45E687A-B8C9-42E2-B127-59E1B7B9C309}"/>
              </a:ext>
            </a:extLst>
          </p:cNvPr>
          <p:cNvSpPr/>
          <p:nvPr/>
        </p:nvSpPr>
        <p:spPr>
          <a:xfrm>
            <a:off x="1183640" y="4521200"/>
            <a:ext cx="1432560" cy="29464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31264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, 컴퓨터이(가) 표시된 사진&#10;&#10;자동 생성된 설명">
            <a:extLst>
              <a:ext uri="{FF2B5EF4-FFF2-40B4-BE49-F238E27FC236}">
                <a16:creationId xmlns:a16="http://schemas.microsoft.com/office/drawing/2014/main" id="{16040FD1-BBEE-43AC-8FDD-7455047775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2809"/>
            <a:ext cx="12192000" cy="6532382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5C824D06-164F-4972-843B-86782FA882CD}"/>
              </a:ext>
            </a:extLst>
          </p:cNvPr>
          <p:cNvSpPr/>
          <p:nvPr/>
        </p:nvSpPr>
        <p:spPr>
          <a:xfrm>
            <a:off x="6497320" y="3754120"/>
            <a:ext cx="533400" cy="12700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BD47980-836C-4042-B987-3DFBE5D3E5EB}"/>
              </a:ext>
            </a:extLst>
          </p:cNvPr>
          <p:cNvSpPr/>
          <p:nvPr/>
        </p:nvSpPr>
        <p:spPr>
          <a:xfrm>
            <a:off x="9474200" y="3063240"/>
            <a:ext cx="533400" cy="12700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05381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스크린샷, 컴퓨터이(가) 표시된 사진&#10;&#10;자동 생성된 설명">
            <a:extLst>
              <a:ext uri="{FF2B5EF4-FFF2-40B4-BE49-F238E27FC236}">
                <a16:creationId xmlns:a16="http://schemas.microsoft.com/office/drawing/2014/main" id="{94A29713-FA27-4D69-91DF-42FD41919C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5187"/>
            <a:ext cx="12192000" cy="6547626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A60769BC-1F81-4494-833A-08A9C951492F}"/>
              </a:ext>
            </a:extLst>
          </p:cNvPr>
          <p:cNvSpPr/>
          <p:nvPr/>
        </p:nvSpPr>
        <p:spPr>
          <a:xfrm>
            <a:off x="5501640" y="3886200"/>
            <a:ext cx="533400" cy="12700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F3BFDAD-DCFD-4CC1-A40E-75D878AE705F}"/>
              </a:ext>
            </a:extLst>
          </p:cNvPr>
          <p:cNvSpPr/>
          <p:nvPr/>
        </p:nvSpPr>
        <p:spPr>
          <a:xfrm>
            <a:off x="6487160" y="3886200"/>
            <a:ext cx="533400" cy="12700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4177096-B751-4CF6-9C08-41A917934C01}"/>
              </a:ext>
            </a:extLst>
          </p:cNvPr>
          <p:cNvSpPr/>
          <p:nvPr/>
        </p:nvSpPr>
        <p:spPr>
          <a:xfrm>
            <a:off x="7945120" y="3886200"/>
            <a:ext cx="533400" cy="12700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9796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, 컴퓨터, 실내, 노트북이(가) 표시된 사진&#10;&#10;자동 생성된 설명">
            <a:extLst>
              <a:ext uri="{FF2B5EF4-FFF2-40B4-BE49-F238E27FC236}">
                <a16:creationId xmlns:a16="http://schemas.microsoft.com/office/drawing/2014/main" id="{EAB21C9C-CB8A-4921-A042-24A23BACC7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8526"/>
            <a:ext cx="12192000" cy="6520948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15C07F83-450A-4DAB-AACE-2E75A561A56D}"/>
              </a:ext>
            </a:extLst>
          </p:cNvPr>
          <p:cNvSpPr/>
          <p:nvPr/>
        </p:nvSpPr>
        <p:spPr>
          <a:xfrm>
            <a:off x="9535160" y="3429000"/>
            <a:ext cx="2204720" cy="17780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29703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350183BC-E6A3-4788-A2EA-E573301A92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7092"/>
            <a:ext cx="12192000" cy="6543815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1716D705-6AB7-4038-AD55-478D3ADAF549}"/>
              </a:ext>
            </a:extLst>
          </p:cNvPr>
          <p:cNvSpPr/>
          <p:nvPr/>
        </p:nvSpPr>
        <p:spPr>
          <a:xfrm>
            <a:off x="1193800" y="4262120"/>
            <a:ext cx="1432560" cy="29464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E7C4B8E-8860-4C6D-AE8D-6EA02C5E3CE5}"/>
              </a:ext>
            </a:extLst>
          </p:cNvPr>
          <p:cNvSpPr/>
          <p:nvPr/>
        </p:nvSpPr>
        <p:spPr>
          <a:xfrm>
            <a:off x="2092960" y="5628640"/>
            <a:ext cx="833120" cy="21844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9F83104-C2B4-40D8-9804-E4575AF0703F}"/>
              </a:ext>
            </a:extLst>
          </p:cNvPr>
          <p:cNvSpPr/>
          <p:nvPr/>
        </p:nvSpPr>
        <p:spPr>
          <a:xfrm>
            <a:off x="2926080" y="3429000"/>
            <a:ext cx="3840480" cy="21844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4E8B10E-B2C7-4AEA-85E7-A45E20062A8D}"/>
              </a:ext>
            </a:extLst>
          </p:cNvPr>
          <p:cNvSpPr/>
          <p:nvPr/>
        </p:nvSpPr>
        <p:spPr>
          <a:xfrm>
            <a:off x="2926080" y="3746693"/>
            <a:ext cx="2230120" cy="21844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46295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, 컴퓨터이(가) 표시된 사진&#10;&#10;자동 생성된 설명">
            <a:extLst>
              <a:ext uri="{FF2B5EF4-FFF2-40B4-BE49-F238E27FC236}">
                <a16:creationId xmlns:a16="http://schemas.microsoft.com/office/drawing/2014/main" id="{B16476B6-B036-4A1A-933B-331601E959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2809"/>
            <a:ext cx="12192000" cy="6532382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2C19F158-B7C9-4394-BEF0-D0604186E751}"/>
              </a:ext>
            </a:extLst>
          </p:cNvPr>
          <p:cNvSpPr/>
          <p:nvPr/>
        </p:nvSpPr>
        <p:spPr>
          <a:xfrm>
            <a:off x="3007360" y="1544320"/>
            <a:ext cx="6187440" cy="45669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68690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, 컴퓨터이(가) 표시된 사진&#10;&#10;자동 생성된 설명">
            <a:extLst>
              <a:ext uri="{FF2B5EF4-FFF2-40B4-BE49-F238E27FC236}">
                <a16:creationId xmlns:a16="http://schemas.microsoft.com/office/drawing/2014/main" id="{58EB9B07-E4D2-4ACB-91A6-3104F38FA1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5187"/>
            <a:ext cx="12192000" cy="6547626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2AF24774-0FAD-48A4-A429-A32AE9989AFD}"/>
              </a:ext>
            </a:extLst>
          </p:cNvPr>
          <p:cNvSpPr/>
          <p:nvPr/>
        </p:nvSpPr>
        <p:spPr>
          <a:xfrm>
            <a:off x="4445000" y="2763520"/>
            <a:ext cx="3078480" cy="21844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F19CA57-FC0A-4231-B4E1-978B3BCDBA66}"/>
              </a:ext>
            </a:extLst>
          </p:cNvPr>
          <p:cNvSpPr/>
          <p:nvPr/>
        </p:nvSpPr>
        <p:spPr>
          <a:xfrm>
            <a:off x="4445000" y="3124200"/>
            <a:ext cx="3078480" cy="21844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9C4269F-D1C1-43B0-89F7-363BC838F385}"/>
              </a:ext>
            </a:extLst>
          </p:cNvPr>
          <p:cNvSpPr/>
          <p:nvPr/>
        </p:nvSpPr>
        <p:spPr>
          <a:xfrm>
            <a:off x="4445000" y="3429000"/>
            <a:ext cx="3078480" cy="21844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F3795E5-6D93-414D-BC8E-590E74EDC650}"/>
              </a:ext>
            </a:extLst>
          </p:cNvPr>
          <p:cNvSpPr/>
          <p:nvPr/>
        </p:nvSpPr>
        <p:spPr>
          <a:xfrm>
            <a:off x="4445000" y="3749040"/>
            <a:ext cx="3078480" cy="21844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16BB087-7788-4DCC-AA2C-DE59CE0F09E8}"/>
              </a:ext>
            </a:extLst>
          </p:cNvPr>
          <p:cNvSpPr/>
          <p:nvPr/>
        </p:nvSpPr>
        <p:spPr>
          <a:xfrm>
            <a:off x="4445000" y="4066540"/>
            <a:ext cx="3078480" cy="21844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F616F75-955F-4675-87AC-FFB9023622FE}"/>
              </a:ext>
            </a:extLst>
          </p:cNvPr>
          <p:cNvSpPr/>
          <p:nvPr/>
        </p:nvSpPr>
        <p:spPr>
          <a:xfrm>
            <a:off x="4445000" y="4747136"/>
            <a:ext cx="3078480" cy="21844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3BDE1E7-545E-4226-AEFD-7CA477286DA5}"/>
              </a:ext>
            </a:extLst>
          </p:cNvPr>
          <p:cNvSpPr/>
          <p:nvPr/>
        </p:nvSpPr>
        <p:spPr>
          <a:xfrm>
            <a:off x="4445000" y="5095240"/>
            <a:ext cx="3078480" cy="21844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04172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, 컴퓨터이(가) 표시된 사진&#10;&#10;자동 생성된 설명">
            <a:extLst>
              <a:ext uri="{FF2B5EF4-FFF2-40B4-BE49-F238E27FC236}">
                <a16:creationId xmlns:a16="http://schemas.microsoft.com/office/drawing/2014/main" id="{A0488317-DA24-490A-8DA9-9A728C8D1D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9592"/>
            <a:ext cx="12192000" cy="5998815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C8E9EE47-D5CA-4A80-9998-42236D726368}"/>
              </a:ext>
            </a:extLst>
          </p:cNvPr>
          <p:cNvSpPr/>
          <p:nvPr/>
        </p:nvSpPr>
        <p:spPr>
          <a:xfrm>
            <a:off x="4429760" y="3063240"/>
            <a:ext cx="3078480" cy="21844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65C224C-92B4-4113-BBB0-A39CE52C47DA}"/>
              </a:ext>
            </a:extLst>
          </p:cNvPr>
          <p:cNvSpPr/>
          <p:nvPr/>
        </p:nvSpPr>
        <p:spPr>
          <a:xfrm>
            <a:off x="4429760" y="3357881"/>
            <a:ext cx="3078480" cy="21844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43A716B-355E-4427-AA22-C711DADA0C30}"/>
              </a:ext>
            </a:extLst>
          </p:cNvPr>
          <p:cNvSpPr/>
          <p:nvPr/>
        </p:nvSpPr>
        <p:spPr>
          <a:xfrm>
            <a:off x="4429760" y="4079240"/>
            <a:ext cx="3078480" cy="21844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9B12673-E02A-47C8-A562-54232E207325}"/>
              </a:ext>
            </a:extLst>
          </p:cNvPr>
          <p:cNvSpPr/>
          <p:nvPr/>
        </p:nvSpPr>
        <p:spPr>
          <a:xfrm>
            <a:off x="4429760" y="4373880"/>
            <a:ext cx="3078480" cy="21844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B7C21E2-9466-4C3F-A603-D26B405B8AEF}"/>
              </a:ext>
            </a:extLst>
          </p:cNvPr>
          <p:cNvSpPr/>
          <p:nvPr/>
        </p:nvSpPr>
        <p:spPr>
          <a:xfrm>
            <a:off x="4429760" y="4691379"/>
            <a:ext cx="3078480" cy="21844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C14D5E4-E240-4848-B1DD-943D0AC04FEE}"/>
              </a:ext>
            </a:extLst>
          </p:cNvPr>
          <p:cNvSpPr/>
          <p:nvPr/>
        </p:nvSpPr>
        <p:spPr>
          <a:xfrm>
            <a:off x="4429760" y="5023954"/>
            <a:ext cx="3078480" cy="21844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E1AFD52-B4B3-451D-AD11-ABD32A41B6DF}"/>
              </a:ext>
            </a:extLst>
          </p:cNvPr>
          <p:cNvSpPr/>
          <p:nvPr/>
        </p:nvSpPr>
        <p:spPr>
          <a:xfrm>
            <a:off x="2077720" y="5892800"/>
            <a:ext cx="833120" cy="21844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06056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25EF49F1-9D23-4E8E-A3FA-3343D411D8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6620"/>
            <a:ext cx="12192000" cy="6524759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621B50DA-212D-48BF-8564-A96B608F906C}"/>
              </a:ext>
            </a:extLst>
          </p:cNvPr>
          <p:cNvSpPr/>
          <p:nvPr/>
        </p:nvSpPr>
        <p:spPr>
          <a:xfrm>
            <a:off x="2092960" y="5628640"/>
            <a:ext cx="833120" cy="21844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00976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, 노트북, 컴퓨터이(가) 표시된 사진&#10;&#10;자동 생성된 설명">
            <a:extLst>
              <a:ext uri="{FF2B5EF4-FFF2-40B4-BE49-F238E27FC236}">
                <a16:creationId xmlns:a16="http://schemas.microsoft.com/office/drawing/2014/main" id="{0FF7CF45-9993-4BB9-9D31-1E1F55F1D7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6620"/>
            <a:ext cx="12192000" cy="6524759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E5C69F5C-0103-400D-ACA0-A01A591D9C1B}"/>
              </a:ext>
            </a:extLst>
          </p:cNvPr>
          <p:cNvSpPr/>
          <p:nvPr/>
        </p:nvSpPr>
        <p:spPr>
          <a:xfrm>
            <a:off x="3479800" y="1676400"/>
            <a:ext cx="833120" cy="21844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74CC31D-68ED-425A-8AD0-13949CA5EABA}"/>
              </a:ext>
            </a:extLst>
          </p:cNvPr>
          <p:cNvSpPr/>
          <p:nvPr/>
        </p:nvSpPr>
        <p:spPr>
          <a:xfrm>
            <a:off x="3124200" y="2722880"/>
            <a:ext cx="4455160" cy="28956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A0BB75B-0229-4118-A18D-36B99D32B5DB}"/>
              </a:ext>
            </a:extLst>
          </p:cNvPr>
          <p:cNvSpPr/>
          <p:nvPr/>
        </p:nvSpPr>
        <p:spPr>
          <a:xfrm>
            <a:off x="8554720" y="2672080"/>
            <a:ext cx="2931160" cy="115824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59403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364</TotalTime>
  <Words>12</Words>
  <Application>Microsoft Office PowerPoint</Application>
  <PresentationFormat>와이드스크린</PresentationFormat>
  <Paragraphs>1</Paragraphs>
  <Slides>32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36" baseType="lpstr">
      <vt:lpstr>DX시인과나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Kim YeaJIn</dc:creator>
  <cp:lastModifiedBy>Kim YeaJIn</cp:lastModifiedBy>
  <cp:revision>35</cp:revision>
  <dcterms:created xsi:type="dcterms:W3CDTF">2020-08-19T15:15:40Z</dcterms:created>
  <dcterms:modified xsi:type="dcterms:W3CDTF">2020-08-20T12:50:50Z</dcterms:modified>
</cp:coreProperties>
</file>